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sldIdLst>
    <p:sldId id="256" r:id="rId5"/>
    <p:sldId id="273" r:id="rId6"/>
    <p:sldId id="257" r:id="rId7"/>
    <p:sldId id="259" r:id="rId8"/>
    <p:sldId id="260" r:id="rId9"/>
    <p:sldId id="272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75C20B-83E0-403D-A0BD-422B14DC9854}" v="37" dt="2020-07-11T01:49:05.6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60"/>
  </p:normalViewPr>
  <p:slideViewPr>
    <p:cSldViewPr snapToGrid="0">
      <p:cViewPr varScale="1">
        <p:scale>
          <a:sx n="90" d="100"/>
          <a:sy n="90" d="100"/>
        </p:scale>
        <p:origin x="48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ish Rai" userId="c52164ab-c8bc-47a2-80b5-c2d644918b55" providerId="ADAL" clId="{86931265-C9BB-4CCD-8FC3-745DFA3E6D28}"/>
    <pc:docChg chg="undo custSel mod addSld delSld modSld sldOrd modMainMaster">
      <pc:chgData name="Sanish Rai" userId="c52164ab-c8bc-47a2-80b5-c2d644918b55" providerId="ADAL" clId="{86931265-C9BB-4CCD-8FC3-745DFA3E6D28}" dt="2020-07-10T17:52:43.077" v="5533" actId="20577"/>
      <pc:docMkLst>
        <pc:docMk/>
      </pc:docMkLst>
      <pc:sldChg chg="modSp">
        <pc:chgData name="Sanish Rai" userId="c52164ab-c8bc-47a2-80b5-c2d644918b55" providerId="ADAL" clId="{86931265-C9BB-4CCD-8FC3-745DFA3E6D28}" dt="2020-07-10T17:06:56.166" v="10" actId="1076"/>
        <pc:sldMkLst>
          <pc:docMk/>
          <pc:sldMk cId="2919831177" sldId="256"/>
        </pc:sldMkLst>
        <pc:spChg chg="mod">
          <ac:chgData name="Sanish Rai" userId="c52164ab-c8bc-47a2-80b5-c2d644918b55" providerId="ADAL" clId="{86931265-C9BB-4CCD-8FC3-745DFA3E6D28}" dt="2020-07-10T17:04:42.875" v="0" actId="1076"/>
          <ac:spMkLst>
            <pc:docMk/>
            <pc:sldMk cId="2919831177" sldId="256"/>
            <ac:spMk id="3" creationId="{2109CD46-2AF2-4B73-99CF-64E03DFBBD2A}"/>
          </ac:spMkLst>
        </pc:spChg>
        <pc:picChg chg="mod">
          <ac:chgData name="Sanish Rai" userId="c52164ab-c8bc-47a2-80b5-c2d644918b55" providerId="ADAL" clId="{86931265-C9BB-4CCD-8FC3-745DFA3E6D28}" dt="2020-07-10T17:06:56.166" v="10" actId="1076"/>
          <ac:picMkLst>
            <pc:docMk/>
            <pc:sldMk cId="2919831177" sldId="256"/>
            <ac:picMk id="7" creationId="{C2B307CF-A66C-4274-9EBE-C0358CB2A628}"/>
          </ac:picMkLst>
        </pc:picChg>
      </pc:sldChg>
      <pc:sldChg chg="modSp ord">
        <pc:chgData name="Sanish Rai" userId="c52164ab-c8bc-47a2-80b5-c2d644918b55" providerId="ADAL" clId="{86931265-C9BB-4CCD-8FC3-745DFA3E6D28}" dt="2020-07-10T17:47:07.678" v="5033" actId="20577"/>
        <pc:sldMkLst>
          <pc:docMk/>
          <pc:sldMk cId="729817946" sldId="257"/>
        </pc:sldMkLst>
        <pc:spChg chg="mod">
          <ac:chgData name="Sanish Rai" userId="c52164ab-c8bc-47a2-80b5-c2d644918b55" providerId="ADAL" clId="{86931265-C9BB-4CCD-8FC3-745DFA3E6D28}" dt="2020-07-10T17:09:53.258" v="129" actId="5793"/>
          <ac:spMkLst>
            <pc:docMk/>
            <pc:sldMk cId="729817946" sldId="257"/>
            <ac:spMk id="2" creationId="{E7EA0FB2-9559-430F-8C96-9B931C0F5101}"/>
          </ac:spMkLst>
        </pc:spChg>
        <pc:spChg chg="mod">
          <ac:chgData name="Sanish Rai" userId="c52164ab-c8bc-47a2-80b5-c2d644918b55" providerId="ADAL" clId="{86931265-C9BB-4CCD-8FC3-745DFA3E6D28}" dt="2020-07-10T17:47:07.678" v="5033" actId="20577"/>
          <ac:spMkLst>
            <pc:docMk/>
            <pc:sldMk cId="729817946" sldId="257"/>
            <ac:spMk id="3" creationId="{62AFACB3-321C-45B6-9FF0-C764E83233D1}"/>
          </ac:spMkLst>
        </pc:spChg>
      </pc:sldChg>
      <pc:sldChg chg="modSp del">
        <pc:chgData name="Sanish Rai" userId="c52164ab-c8bc-47a2-80b5-c2d644918b55" providerId="ADAL" clId="{86931265-C9BB-4CCD-8FC3-745DFA3E6D28}" dt="2020-07-10T17:46:47.031" v="5025" actId="2696"/>
        <pc:sldMkLst>
          <pc:docMk/>
          <pc:sldMk cId="3166675110" sldId="258"/>
        </pc:sldMkLst>
        <pc:spChg chg="mod">
          <ac:chgData name="Sanish Rai" userId="c52164ab-c8bc-47a2-80b5-c2d644918b55" providerId="ADAL" clId="{86931265-C9BB-4CCD-8FC3-745DFA3E6D28}" dt="2020-07-10T17:09:29.923" v="93" actId="20577"/>
          <ac:spMkLst>
            <pc:docMk/>
            <pc:sldMk cId="3166675110" sldId="258"/>
            <ac:spMk id="2" creationId="{7F588DDB-BCF0-4A56-A5FD-432B5DEAB050}"/>
          </ac:spMkLst>
        </pc:spChg>
        <pc:spChg chg="mod">
          <ac:chgData name="Sanish Rai" userId="c52164ab-c8bc-47a2-80b5-c2d644918b55" providerId="ADAL" clId="{86931265-C9BB-4CCD-8FC3-745DFA3E6D28}" dt="2020-07-10T17:09:42.266" v="114" actId="20577"/>
          <ac:spMkLst>
            <pc:docMk/>
            <pc:sldMk cId="3166675110" sldId="258"/>
            <ac:spMk id="3" creationId="{F04559DD-36C6-4D68-BF2E-841EBFDD220F}"/>
          </ac:spMkLst>
        </pc:spChg>
      </pc:sldChg>
      <pc:sldChg chg="modSp add">
        <pc:chgData name="Sanish Rai" userId="c52164ab-c8bc-47a2-80b5-c2d644918b55" providerId="ADAL" clId="{86931265-C9BB-4CCD-8FC3-745DFA3E6D28}" dt="2020-07-10T17:47:41.213" v="5076" actId="20577"/>
        <pc:sldMkLst>
          <pc:docMk/>
          <pc:sldMk cId="3522091263" sldId="259"/>
        </pc:sldMkLst>
        <pc:spChg chg="mod">
          <ac:chgData name="Sanish Rai" userId="c52164ab-c8bc-47a2-80b5-c2d644918b55" providerId="ADAL" clId="{86931265-C9BB-4CCD-8FC3-745DFA3E6D28}" dt="2020-07-10T17:12:51.866" v="509" actId="20577"/>
          <ac:spMkLst>
            <pc:docMk/>
            <pc:sldMk cId="3522091263" sldId="259"/>
            <ac:spMk id="2" creationId="{3C653A35-3513-4F97-9A88-1AEA4F227500}"/>
          </ac:spMkLst>
        </pc:spChg>
        <pc:spChg chg="mod">
          <ac:chgData name="Sanish Rai" userId="c52164ab-c8bc-47a2-80b5-c2d644918b55" providerId="ADAL" clId="{86931265-C9BB-4CCD-8FC3-745DFA3E6D28}" dt="2020-07-10T17:47:41.213" v="5076" actId="20577"/>
          <ac:spMkLst>
            <pc:docMk/>
            <pc:sldMk cId="3522091263" sldId="259"/>
            <ac:spMk id="3" creationId="{38A77CCC-AF55-4872-AE21-E08C83C87DC6}"/>
          </ac:spMkLst>
        </pc:spChg>
      </pc:sldChg>
      <pc:sldChg chg="addSp modSp add">
        <pc:chgData name="Sanish Rai" userId="c52164ab-c8bc-47a2-80b5-c2d644918b55" providerId="ADAL" clId="{86931265-C9BB-4CCD-8FC3-745DFA3E6D28}" dt="2020-07-10T17:33:15.231" v="3453" actId="20577"/>
        <pc:sldMkLst>
          <pc:docMk/>
          <pc:sldMk cId="1660163256" sldId="260"/>
        </pc:sldMkLst>
        <pc:spChg chg="mod">
          <ac:chgData name="Sanish Rai" userId="c52164ab-c8bc-47a2-80b5-c2d644918b55" providerId="ADAL" clId="{86931265-C9BB-4CCD-8FC3-745DFA3E6D28}" dt="2020-07-10T17:15:34.465" v="895" actId="20577"/>
          <ac:spMkLst>
            <pc:docMk/>
            <pc:sldMk cId="1660163256" sldId="260"/>
            <ac:spMk id="2" creationId="{26EB6BDA-B4D3-451F-8241-4D3A9D5A51A0}"/>
          </ac:spMkLst>
        </pc:spChg>
        <pc:spChg chg="mod">
          <ac:chgData name="Sanish Rai" userId="c52164ab-c8bc-47a2-80b5-c2d644918b55" providerId="ADAL" clId="{86931265-C9BB-4CCD-8FC3-745DFA3E6D28}" dt="2020-07-10T17:33:15.231" v="3453" actId="20577"/>
          <ac:spMkLst>
            <pc:docMk/>
            <pc:sldMk cId="1660163256" sldId="260"/>
            <ac:spMk id="3" creationId="{E366398C-A232-4A58-ACA0-2FB7E922F821}"/>
          </ac:spMkLst>
        </pc:spChg>
        <pc:spChg chg="add mod">
          <ac:chgData name="Sanish Rai" userId="c52164ab-c8bc-47a2-80b5-c2d644918b55" providerId="ADAL" clId="{86931265-C9BB-4CCD-8FC3-745DFA3E6D28}" dt="2020-07-10T17:17:03.954" v="1165" actId="1076"/>
          <ac:spMkLst>
            <pc:docMk/>
            <pc:sldMk cId="1660163256" sldId="260"/>
            <ac:spMk id="4" creationId="{CB2933EF-E28E-4346-B739-008613EDD1B2}"/>
          </ac:spMkLst>
        </pc:spChg>
      </pc:sldChg>
      <pc:sldChg chg="modSp add">
        <pc:chgData name="Sanish Rai" userId="c52164ab-c8bc-47a2-80b5-c2d644918b55" providerId="ADAL" clId="{86931265-C9BB-4CCD-8FC3-745DFA3E6D28}" dt="2020-07-10T17:33:27.334" v="3455" actId="403"/>
        <pc:sldMkLst>
          <pc:docMk/>
          <pc:sldMk cId="2853775453" sldId="261"/>
        </pc:sldMkLst>
        <pc:spChg chg="mod">
          <ac:chgData name="Sanish Rai" userId="c52164ab-c8bc-47a2-80b5-c2d644918b55" providerId="ADAL" clId="{86931265-C9BB-4CCD-8FC3-745DFA3E6D28}" dt="2020-07-10T17:17:53.024" v="1232" actId="20577"/>
          <ac:spMkLst>
            <pc:docMk/>
            <pc:sldMk cId="2853775453" sldId="261"/>
            <ac:spMk id="2" creationId="{79679C9A-E45C-4CE4-8225-A215993F487E}"/>
          </ac:spMkLst>
        </pc:spChg>
        <pc:spChg chg="mod">
          <ac:chgData name="Sanish Rai" userId="c52164ab-c8bc-47a2-80b5-c2d644918b55" providerId="ADAL" clId="{86931265-C9BB-4CCD-8FC3-745DFA3E6D28}" dt="2020-07-10T17:33:27.334" v="3455" actId="403"/>
          <ac:spMkLst>
            <pc:docMk/>
            <pc:sldMk cId="2853775453" sldId="261"/>
            <ac:spMk id="3" creationId="{CCD5843A-2DC7-4D18-AD77-64D88C0E4D06}"/>
          </ac:spMkLst>
        </pc:spChg>
      </pc:sldChg>
      <pc:sldChg chg="modSp add">
        <pc:chgData name="Sanish Rai" userId="c52164ab-c8bc-47a2-80b5-c2d644918b55" providerId="ADAL" clId="{86931265-C9BB-4CCD-8FC3-745DFA3E6D28}" dt="2020-07-10T17:35:52.359" v="3522" actId="20577"/>
        <pc:sldMkLst>
          <pc:docMk/>
          <pc:sldMk cId="3312439554" sldId="262"/>
        </pc:sldMkLst>
        <pc:spChg chg="mod">
          <ac:chgData name="Sanish Rai" userId="c52164ab-c8bc-47a2-80b5-c2d644918b55" providerId="ADAL" clId="{86931265-C9BB-4CCD-8FC3-745DFA3E6D28}" dt="2020-07-10T17:21:49.864" v="1865" actId="20577"/>
          <ac:spMkLst>
            <pc:docMk/>
            <pc:sldMk cId="3312439554" sldId="262"/>
            <ac:spMk id="2" creationId="{25763C07-B65C-481E-910D-45A98004B6E4}"/>
          </ac:spMkLst>
        </pc:spChg>
        <pc:spChg chg="mod">
          <ac:chgData name="Sanish Rai" userId="c52164ab-c8bc-47a2-80b5-c2d644918b55" providerId="ADAL" clId="{86931265-C9BB-4CCD-8FC3-745DFA3E6D28}" dt="2020-07-10T17:35:52.359" v="3522" actId="20577"/>
          <ac:spMkLst>
            <pc:docMk/>
            <pc:sldMk cId="3312439554" sldId="262"/>
            <ac:spMk id="3" creationId="{59C4C185-54E0-4A7F-A217-12B0CE525DCE}"/>
          </ac:spMkLst>
        </pc:spChg>
      </pc:sldChg>
      <pc:sldChg chg="modSp add">
        <pc:chgData name="Sanish Rai" userId="c52164ab-c8bc-47a2-80b5-c2d644918b55" providerId="ADAL" clId="{86931265-C9BB-4CCD-8FC3-745DFA3E6D28}" dt="2020-07-10T17:48:08.550" v="5110" actId="20577"/>
        <pc:sldMkLst>
          <pc:docMk/>
          <pc:sldMk cId="2298420612" sldId="263"/>
        </pc:sldMkLst>
        <pc:spChg chg="mod">
          <ac:chgData name="Sanish Rai" userId="c52164ab-c8bc-47a2-80b5-c2d644918b55" providerId="ADAL" clId="{86931265-C9BB-4CCD-8FC3-745DFA3E6D28}" dt="2020-07-10T17:22:52.536" v="2001" actId="20577"/>
          <ac:spMkLst>
            <pc:docMk/>
            <pc:sldMk cId="2298420612" sldId="263"/>
            <ac:spMk id="2" creationId="{77E1015A-D7CB-46FB-BA1D-ED137FE8877E}"/>
          </ac:spMkLst>
        </pc:spChg>
        <pc:spChg chg="mod">
          <ac:chgData name="Sanish Rai" userId="c52164ab-c8bc-47a2-80b5-c2d644918b55" providerId="ADAL" clId="{86931265-C9BB-4CCD-8FC3-745DFA3E6D28}" dt="2020-07-10T17:48:08.550" v="5110" actId="20577"/>
          <ac:spMkLst>
            <pc:docMk/>
            <pc:sldMk cId="2298420612" sldId="263"/>
            <ac:spMk id="3" creationId="{0851617E-8ED8-4E96-A705-205C39BB3890}"/>
          </ac:spMkLst>
        </pc:spChg>
      </pc:sldChg>
      <pc:sldChg chg="addSp delSp modSp add mod setBg">
        <pc:chgData name="Sanish Rai" userId="c52164ab-c8bc-47a2-80b5-c2d644918b55" providerId="ADAL" clId="{86931265-C9BB-4CCD-8FC3-745DFA3E6D28}" dt="2020-07-10T17:34:49.410" v="3477" actId="1076"/>
        <pc:sldMkLst>
          <pc:docMk/>
          <pc:sldMk cId="2583573636" sldId="264"/>
        </pc:sldMkLst>
        <pc:spChg chg="mod">
          <ac:chgData name="Sanish Rai" userId="c52164ab-c8bc-47a2-80b5-c2d644918b55" providerId="ADAL" clId="{86931265-C9BB-4CCD-8FC3-745DFA3E6D28}" dt="2020-07-10T17:34:43.516" v="3475" actId="26606"/>
          <ac:spMkLst>
            <pc:docMk/>
            <pc:sldMk cId="2583573636" sldId="264"/>
            <ac:spMk id="2" creationId="{942B1F02-B7F7-40EF-BCA2-826FBB55D2A6}"/>
          </ac:spMkLst>
        </pc:spChg>
        <pc:spChg chg="mod">
          <ac:chgData name="Sanish Rai" userId="c52164ab-c8bc-47a2-80b5-c2d644918b55" providerId="ADAL" clId="{86931265-C9BB-4CCD-8FC3-745DFA3E6D28}" dt="2020-07-10T17:34:43.516" v="3475" actId="26606"/>
          <ac:spMkLst>
            <pc:docMk/>
            <pc:sldMk cId="2583573636" sldId="264"/>
            <ac:spMk id="3" creationId="{8BE789B7-9F5A-4FB3-85E9-C3211A422440}"/>
          </ac:spMkLst>
        </pc:spChg>
        <pc:spChg chg="add del">
          <ac:chgData name="Sanish Rai" userId="c52164ab-c8bc-47a2-80b5-c2d644918b55" providerId="ADAL" clId="{86931265-C9BB-4CCD-8FC3-745DFA3E6D28}" dt="2020-07-10T17:34:43.511" v="3474" actId="26606"/>
          <ac:spMkLst>
            <pc:docMk/>
            <pc:sldMk cId="2583573636" sldId="264"/>
            <ac:spMk id="71" creationId="{3994EE40-F54F-48E5-826B-B45158209684}"/>
          </ac:spMkLst>
        </pc:spChg>
        <pc:picChg chg="add mod ord">
          <ac:chgData name="Sanish Rai" userId="c52164ab-c8bc-47a2-80b5-c2d644918b55" providerId="ADAL" clId="{86931265-C9BB-4CCD-8FC3-745DFA3E6D28}" dt="2020-07-10T17:34:49.410" v="3477" actId="1076"/>
          <ac:picMkLst>
            <pc:docMk/>
            <pc:sldMk cId="2583573636" sldId="264"/>
            <ac:picMk id="1026" creationId="{11852B5B-0DAD-47AD-8BFB-21D7C5560C29}"/>
          </ac:picMkLst>
        </pc:picChg>
      </pc:sldChg>
      <pc:sldChg chg="modSp add">
        <pc:chgData name="Sanish Rai" userId="c52164ab-c8bc-47a2-80b5-c2d644918b55" providerId="ADAL" clId="{86931265-C9BB-4CCD-8FC3-745DFA3E6D28}" dt="2020-07-10T17:29:55.998" v="3137" actId="20577"/>
        <pc:sldMkLst>
          <pc:docMk/>
          <pc:sldMk cId="3971558104" sldId="265"/>
        </pc:sldMkLst>
        <pc:spChg chg="mod">
          <ac:chgData name="Sanish Rai" userId="c52164ab-c8bc-47a2-80b5-c2d644918b55" providerId="ADAL" clId="{86931265-C9BB-4CCD-8FC3-745DFA3E6D28}" dt="2020-07-10T17:26:32.646" v="2613" actId="20577"/>
          <ac:spMkLst>
            <pc:docMk/>
            <pc:sldMk cId="3971558104" sldId="265"/>
            <ac:spMk id="2" creationId="{9AC38B3E-FD46-4798-84DD-CB457CD4B97C}"/>
          </ac:spMkLst>
        </pc:spChg>
        <pc:spChg chg="mod">
          <ac:chgData name="Sanish Rai" userId="c52164ab-c8bc-47a2-80b5-c2d644918b55" providerId="ADAL" clId="{86931265-C9BB-4CCD-8FC3-745DFA3E6D28}" dt="2020-07-10T17:29:55.998" v="3137" actId="20577"/>
          <ac:spMkLst>
            <pc:docMk/>
            <pc:sldMk cId="3971558104" sldId="265"/>
            <ac:spMk id="3" creationId="{A7FEF01D-2BAD-4E75-8482-29EC68F79DA4}"/>
          </ac:spMkLst>
        </pc:spChg>
      </pc:sldChg>
      <pc:sldChg chg="addSp delSp modSp add mod setBg">
        <pc:chgData name="Sanish Rai" userId="c52164ab-c8bc-47a2-80b5-c2d644918b55" providerId="ADAL" clId="{86931265-C9BB-4CCD-8FC3-745DFA3E6D28}" dt="2020-07-10T17:37:41.930" v="3573" actId="1076"/>
        <pc:sldMkLst>
          <pc:docMk/>
          <pc:sldMk cId="879953705" sldId="266"/>
        </pc:sldMkLst>
        <pc:spChg chg="mod">
          <ac:chgData name="Sanish Rai" userId="c52164ab-c8bc-47a2-80b5-c2d644918b55" providerId="ADAL" clId="{86931265-C9BB-4CCD-8FC3-745DFA3E6D28}" dt="2020-07-10T17:36:22.440" v="3524" actId="26606"/>
          <ac:spMkLst>
            <pc:docMk/>
            <pc:sldMk cId="879953705" sldId="266"/>
            <ac:spMk id="2" creationId="{20989185-C576-42D5-AE2B-15A868FD045E}"/>
          </ac:spMkLst>
        </pc:spChg>
        <pc:spChg chg="del">
          <ac:chgData name="Sanish Rai" userId="c52164ab-c8bc-47a2-80b5-c2d644918b55" providerId="ADAL" clId="{86931265-C9BB-4CCD-8FC3-745DFA3E6D28}" dt="2020-07-10T17:36:19.074" v="3523"/>
          <ac:spMkLst>
            <pc:docMk/>
            <pc:sldMk cId="879953705" sldId="266"/>
            <ac:spMk id="3" creationId="{D9D77173-7064-4213-B213-19538CAD98D4}"/>
          </ac:spMkLst>
        </pc:spChg>
        <pc:spChg chg="add mod">
          <ac:chgData name="Sanish Rai" userId="c52164ab-c8bc-47a2-80b5-c2d644918b55" providerId="ADAL" clId="{86931265-C9BB-4CCD-8FC3-745DFA3E6D28}" dt="2020-07-10T17:36:40.438" v="3527" actId="1076"/>
          <ac:spMkLst>
            <pc:docMk/>
            <pc:sldMk cId="879953705" sldId="266"/>
            <ac:spMk id="5" creationId="{0A6E0F0B-DDE1-4DB8-AC0E-B376992E01D3}"/>
          </ac:spMkLst>
        </pc:spChg>
        <pc:spChg chg="add del mod">
          <ac:chgData name="Sanish Rai" userId="c52164ab-c8bc-47a2-80b5-c2d644918b55" providerId="ADAL" clId="{86931265-C9BB-4CCD-8FC3-745DFA3E6D28}" dt="2020-07-10T17:37:33.142" v="3567" actId="478"/>
          <ac:spMkLst>
            <pc:docMk/>
            <pc:sldMk cId="879953705" sldId="266"/>
            <ac:spMk id="6" creationId="{1636FD3B-F0C6-4B28-A924-70B011EFF575}"/>
          </ac:spMkLst>
        </pc:spChg>
        <pc:spChg chg="add mod">
          <ac:chgData name="Sanish Rai" userId="c52164ab-c8bc-47a2-80b5-c2d644918b55" providerId="ADAL" clId="{86931265-C9BB-4CCD-8FC3-745DFA3E6D28}" dt="2020-07-10T17:37:41.930" v="3573" actId="1076"/>
          <ac:spMkLst>
            <pc:docMk/>
            <pc:sldMk cId="879953705" sldId="266"/>
            <ac:spMk id="7" creationId="{AB43B08B-880A-432A-BFEE-747FF2427474}"/>
          </ac:spMkLst>
        </pc:spChg>
        <pc:graphicFrameChg chg="add mod modGraphic">
          <ac:chgData name="Sanish Rai" userId="c52164ab-c8bc-47a2-80b5-c2d644918b55" providerId="ADAL" clId="{86931265-C9BB-4CCD-8FC3-745DFA3E6D28}" dt="2020-07-10T17:36:31.666" v="3525" actId="113"/>
          <ac:graphicFrameMkLst>
            <pc:docMk/>
            <pc:sldMk cId="879953705" sldId="266"/>
            <ac:graphicFrameMk id="4" creationId="{10FE56F9-997B-41CA-9BE1-5BAF59E60802}"/>
          </ac:graphicFrameMkLst>
        </pc:graphicFrameChg>
      </pc:sldChg>
      <pc:sldChg chg="modSp add">
        <pc:chgData name="Sanish Rai" userId="c52164ab-c8bc-47a2-80b5-c2d644918b55" providerId="ADAL" clId="{86931265-C9BB-4CCD-8FC3-745DFA3E6D28}" dt="2020-07-10T17:42:21.149" v="4360" actId="20577"/>
        <pc:sldMkLst>
          <pc:docMk/>
          <pc:sldMk cId="3224598514" sldId="267"/>
        </pc:sldMkLst>
        <pc:spChg chg="mod">
          <ac:chgData name="Sanish Rai" userId="c52164ab-c8bc-47a2-80b5-c2d644918b55" providerId="ADAL" clId="{86931265-C9BB-4CCD-8FC3-745DFA3E6D28}" dt="2020-07-10T17:39:46.470" v="3828" actId="404"/>
          <ac:spMkLst>
            <pc:docMk/>
            <pc:sldMk cId="3224598514" sldId="267"/>
            <ac:spMk id="2" creationId="{32E5DA86-F6AF-4F2D-B2EA-7302D2183096}"/>
          </ac:spMkLst>
        </pc:spChg>
        <pc:spChg chg="mod">
          <ac:chgData name="Sanish Rai" userId="c52164ab-c8bc-47a2-80b5-c2d644918b55" providerId="ADAL" clId="{86931265-C9BB-4CCD-8FC3-745DFA3E6D28}" dt="2020-07-10T17:42:21.149" v="4360" actId="20577"/>
          <ac:spMkLst>
            <pc:docMk/>
            <pc:sldMk cId="3224598514" sldId="267"/>
            <ac:spMk id="3" creationId="{5A887288-349C-486C-BB5E-95F65B130AE2}"/>
          </ac:spMkLst>
        </pc:spChg>
      </pc:sldChg>
      <pc:sldChg chg="modSp add">
        <pc:chgData name="Sanish Rai" userId="c52164ab-c8bc-47a2-80b5-c2d644918b55" providerId="ADAL" clId="{86931265-C9BB-4CCD-8FC3-745DFA3E6D28}" dt="2020-07-10T17:44:53.245" v="4865" actId="20577"/>
        <pc:sldMkLst>
          <pc:docMk/>
          <pc:sldMk cId="3317887894" sldId="268"/>
        </pc:sldMkLst>
        <pc:spChg chg="mod">
          <ac:chgData name="Sanish Rai" userId="c52164ab-c8bc-47a2-80b5-c2d644918b55" providerId="ADAL" clId="{86931265-C9BB-4CCD-8FC3-745DFA3E6D28}" dt="2020-07-10T17:42:38.766" v="4373" actId="5793"/>
          <ac:spMkLst>
            <pc:docMk/>
            <pc:sldMk cId="3317887894" sldId="268"/>
            <ac:spMk id="2" creationId="{C0018A22-F642-4766-BC3E-59EFB3EF14DD}"/>
          </ac:spMkLst>
        </pc:spChg>
        <pc:spChg chg="mod">
          <ac:chgData name="Sanish Rai" userId="c52164ab-c8bc-47a2-80b5-c2d644918b55" providerId="ADAL" clId="{86931265-C9BB-4CCD-8FC3-745DFA3E6D28}" dt="2020-07-10T17:44:53.245" v="4865" actId="20577"/>
          <ac:spMkLst>
            <pc:docMk/>
            <pc:sldMk cId="3317887894" sldId="268"/>
            <ac:spMk id="3" creationId="{FB62896A-E862-47FF-9631-C010ADF595AF}"/>
          </ac:spMkLst>
        </pc:spChg>
      </pc:sldChg>
      <pc:sldChg chg="modSp add">
        <pc:chgData name="Sanish Rai" userId="c52164ab-c8bc-47a2-80b5-c2d644918b55" providerId="ADAL" clId="{86931265-C9BB-4CCD-8FC3-745DFA3E6D28}" dt="2020-07-10T17:45:20.981" v="4908" actId="20577"/>
        <pc:sldMkLst>
          <pc:docMk/>
          <pc:sldMk cId="165776168" sldId="269"/>
        </pc:sldMkLst>
        <pc:spChg chg="mod">
          <ac:chgData name="Sanish Rai" userId="c52164ab-c8bc-47a2-80b5-c2d644918b55" providerId="ADAL" clId="{86931265-C9BB-4CCD-8FC3-745DFA3E6D28}" dt="2020-07-10T17:45:02.541" v="4886" actId="20577"/>
          <ac:spMkLst>
            <pc:docMk/>
            <pc:sldMk cId="165776168" sldId="269"/>
            <ac:spMk id="2" creationId="{E1C76BC5-413B-456A-9319-9C513AD0D492}"/>
          </ac:spMkLst>
        </pc:spChg>
        <pc:spChg chg="mod">
          <ac:chgData name="Sanish Rai" userId="c52164ab-c8bc-47a2-80b5-c2d644918b55" providerId="ADAL" clId="{86931265-C9BB-4CCD-8FC3-745DFA3E6D28}" dt="2020-07-10T17:45:20.981" v="4908" actId="20577"/>
          <ac:spMkLst>
            <pc:docMk/>
            <pc:sldMk cId="165776168" sldId="269"/>
            <ac:spMk id="3" creationId="{328EE67C-F381-416B-A088-8207E78B6BB7}"/>
          </ac:spMkLst>
        </pc:spChg>
      </pc:sldChg>
      <pc:sldChg chg="modSp add">
        <pc:chgData name="Sanish Rai" userId="c52164ab-c8bc-47a2-80b5-c2d644918b55" providerId="ADAL" clId="{86931265-C9BB-4CCD-8FC3-745DFA3E6D28}" dt="2020-07-10T17:46:10.932" v="5024" actId="20577"/>
        <pc:sldMkLst>
          <pc:docMk/>
          <pc:sldMk cId="749242607" sldId="270"/>
        </pc:sldMkLst>
        <pc:spChg chg="mod">
          <ac:chgData name="Sanish Rai" userId="c52164ab-c8bc-47a2-80b5-c2d644918b55" providerId="ADAL" clId="{86931265-C9BB-4CCD-8FC3-745DFA3E6D28}" dt="2020-07-10T17:45:38.262" v="4919" actId="20577"/>
          <ac:spMkLst>
            <pc:docMk/>
            <pc:sldMk cId="749242607" sldId="270"/>
            <ac:spMk id="2" creationId="{41BCA6C8-DA8C-4C9A-B242-BB964671B3EE}"/>
          </ac:spMkLst>
        </pc:spChg>
        <pc:spChg chg="mod">
          <ac:chgData name="Sanish Rai" userId="c52164ab-c8bc-47a2-80b5-c2d644918b55" providerId="ADAL" clId="{86931265-C9BB-4CCD-8FC3-745DFA3E6D28}" dt="2020-07-10T17:46:10.932" v="5024" actId="20577"/>
          <ac:spMkLst>
            <pc:docMk/>
            <pc:sldMk cId="749242607" sldId="270"/>
            <ac:spMk id="3" creationId="{CC4A7316-97D6-456A-ADE3-B2F2990804F3}"/>
          </ac:spMkLst>
        </pc:spChg>
      </pc:sldChg>
      <pc:sldChg chg="modSp add">
        <pc:chgData name="Sanish Rai" userId="c52164ab-c8bc-47a2-80b5-c2d644918b55" providerId="ADAL" clId="{86931265-C9BB-4CCD-8FC3-745DFA3E6D28}" dt="2020-07-10T17:52:43.077" v="5533" actId="20577"/>
        <pc:sldMkLst>
          <pc:docMk/>
          <pc:sldMk cId="3906487054" sldId="271"/>
        </pc:sldMkLst>
        <pc:spChg chg="mod">
          <ac:chgData name="Sanish Rai" userId="c52164ab-c8bc-47a2-80b5-c2d644918b55" providerId="ADAL" clId="{86931265-C9BB-4CCD-8FC3-745DFA3E6D28}" dt="2020-07-10T17:50:37.212" v="5122" actId="20577"/>
          <ac:spMkLst>
            <pc:docMk/>
            <pc:sldMk cId="3906487054" sldId="271"/>
            <ac:spMk id="2" creationId="{2317EB7D-AB8B-4FBF-8BAA-290D6BA22C85}"/>
          </ac:spMkLst>
        </pc:spChg>
        <pc:spChg chg="mod">
          <ac:chgData name="Sanish Rai" userId="c52164ab-c8bc-47a2-80b5-c2d644918b55" providerId="ADAL" clId="{86931265-C9BB-4CCD-8FC3-745DFA3E6D28}" dt="2020-07-10T17:52:43.077" v="5533" actId="20577"/>
          <ac:spMkLst>
            <pc:docMk/>
            <pc:sldMk cId="3906487054" sldId="271"/>
            <ac:spMk id="3" creationId="{DB1FED12-4702-4379-8F37-84FC6BC5F9C3}"/>
          </ac:spMkLst>
        </pc:spChg>
      </pc:sldChg>
      <pc:sldMasterChg chg="modSldLayout">
        <pc:chgData name="Sanish Rai" userId="c52164ab-c8bc-47a2-80b5-c2d644918b55" providerId="ADAL" clId="{86931265-C9BB-4CCD-8FC3-745DFA3E6D28}" dt="2020-07-10T17:09:06.966" v="86" actId="207"/>
        <pc:sldMasterMkLst>
          <pc:docMk/>
          <pc:sldMasterMk cId="1908624324" sldId="2147483690"/>
        </pc:sldMasterMkLst>
        <pc:sldLayoutChg chg="delSp modSp">
          <pc:chgData name="Sanish Rai" userId="c52164ab-c8bc-47a2-80b5-c2d644918b55" providerId="ADAL" clId="{86931265-C9BB-4CCD-8FC3-745DFA3E6D28}" dt="2020-07-10T17:09:06.966" v="86" actId="207"/>
          <pc:sldLayoutMkLst>
            <pc:docMk/>
            <pc:sldMasterMk cId="1908624324" sldId="2147483690"/>
            <pc:sldLayoutMk cId="3748653288" sldId="2147483692"/>
          </pc:sldLayoutMkLst>
          <pc:spChg chg="mod">
            <ac:chgData name="Sanish Rai" userId="c52164ab-c8bc-47a2-80b5-c2d644918b55" providerId="ADAL" clId="{86931265-C9BB-4CCD-8FC3-745DFA3E6D28}" dt="2020-07-10T17:09:06.966" v="86" actId="207"/>
            <ac:spMkLst>
              <pc:docMk/>
              <pc:sldMasterMk cId="1908624324" sldId="2147483690"/>
              <pc:sldLayoutMk cId="3748653288" sldId="2147483692"/>
              <ac:spMk id="2" creationId="{00000000-0000-0000-0000-000000000000}"/>
            </ac:spMkLst>
          </pc:spChg>
          <pc:spChg chg="mod">
            <ac:chgData name="Sanish Rai" userId="c52164ab-c8bc-47a2-80b5-c2d644918b55" providerId="ADAL" clId="{86931265-C9BB-4CCD-8FC3-745DFA3E6D28}" dt="2020-07-10T17:08:19.353" v="46" actId="207"/>
            <ac:spMkLst>
              <pc:docMk/>
              <pc:sldMasterMk cId="1908624324" sldId="2147483690"/>
              <pc:sldLayoutMk cId="3748653288" sldId="2147483692"/>
              <ac:spMk id="3" creationId="{00000000-0000-0000-0000-000000000000}"/>
            </ac:spMkLst>
          </pc:spChg>
          <pc:picChg chg="mod">
            <ac:chgData name="Sanish Rai" userId="c52164ab-c8bc-47a2-80b5-c2d644918b55" providerId="ADAL" clId="{86931265-C9BB-4CCD-8FC3-745DFA3E6D28}" dt="2020-07-10T17:06:41.825" v="9" actId="1037"/>
            <ac:picMkLst>
              <pc:docMk/>
              <pc:sldMasterMk cId="1908624324" sldId="2147483690"/>
              <pc:sldLayoutMk cId="3748653288" sldId="2147483692"/>
              <ac:picMk id="8" creationId="{5A48DF88-D130-404A-A3CE-EB4334780675}"/>
            </ac:picMkLst>
          </pc:picChg>
          <pc:picChg chg="del">
            <ac:chgData name="Sanish Rai" userId="c52164ab-c8bc-47a2-80b5-c2d644918b55" providerId="ADAL" clId="{86931265-C9BB-4CCD-8FC3-745DFA3E6D28}" dt="2020-07-10T17:06:30.114" v="4" actId="478"/>
            <ac:picMkLst>
              <pc:docMk/>
              <pc:sldMasterMk cId="1908624324" sldId="2147483690"/>
              <pc:sldLayoutMk cId="3748653288" sldId="2147483692"/>
              <ac:picMk id="9" creationId="{FC911D72-3515-4855-ACDF-E0878A186688}"/>
            </ac:picMkLst>
          </pc:picChg>
        </pc:sldLayoutChg>
      </pc:sldMasterChg>
    </pc:docChg>
  </pc:docChgLst>
  <pc:docChgLst>
    <pc:chgData name="Sanish Rai" userId="c52164ab-c8bc-47a2-80b5-c2d644918b55" providerId="ADAL" clId="{1675C20B-83E0-403D-A0BD-422B14DC9854}"/>
    <pc:docChg chg="undo custSel addSld modSld">
      <pc:chgData name="Sanish Rai" userId="c52164ab-c8bc-47a2-80b5-c2d644918b55" providerId="ADAL" clId="{1675C20B-83E0-403D-A0BD-422B14DC9854}" dt="2020-07-11T01:49:23.530" v="130" actId="403"/>
      <pc:docMkLst>
        <pc:docMk/>
      </pc:docMkLst>
      <pc:sldChg chg="modSp">
        <pc:chgData name="Sanish Rai" userId="c52164ab-c8bc-47a2-80b5-c2d644918b55" providerId="ADAL" clId="{1675C20B-83E0-403D-A0BD-422B14DC9854}" dt="2020-07-11T00:14:53.930" v="56" actId="20577"/>
        <pc:sldMkLst>
          <pc:docMk/>
          <pc:sldMk cId="2919831177" sldId="256"/>
        </pc:sldMkLst>
        <pc:spChg chg="mod">
          <ac:chgData name="Sanish Rai" userId="c52164ab-c8bc-47a2-80b5-c2d644918b55" providerId="ADAL" clId="{1675C20B-83E0-403D-A0BD-422B14DC9854}" dt="2020-07-11T00:14:53.930" v="56" actId="20577"/>
          <ac:spMkLst>
            <pc:docMk/>
            <pc:sldMk cId="2919831177" sldId="256"/>
            <ac:spMk id="3" creationId="{2109CD46-2AF2-4B73-99CF-64E03DFBBD2A}"/>
          </ac:spMkLst>
        </pc:spChg>
      </pc:sldChg>
      <pc:sldChg chg="modSp">
        <pc:chgData name="Sanish Rai" userId="c52164ab-c8bc-47a2-80b5-c2d644918b55" providerId="ADAL" clId="{1675C20B-83E0-403D-A0BD-422B14DC9854}" dt="2020-07-11T01:46:44.974" v="58" actId="403"/>
        <pc:sldMkLst>
          <pc:docMk/>
          <pc:sldMk cId="729817946" sldId="257"/>
        </pc:sldMkLst>
        <pc:spChg chg="mod">
          <ac:chgData name="Sanish Rai" userId="c52164ab-c8bc-47a2-80b5-c2d644918b55" providerId="ADAL" clId="{1675C20B-83E0-403D-A0BD-422B14DC9854}" dt="2020-07-11T01:46:44.974" v="58" actId="403"/>
          <ac:spMkLst>
            <pc:docMk/>
            <pc:sldMk cId="729817946" sldId="257"/>
            <ac:spMk id="3" creationId="{62AFACB3-321C-45B6-9FF0-C764E83233D1}"/>
          </ac:spMkLst>
        </pc:spChg>
      </pc:sldChg>
      <pc:sldChg chg="modSp">
        <pc:chgData name="Sanish Rai" userId="c52164ab-c8bc-47a2-80b5-c2d644918b55" providerId="ADAL" clId="{1675C20B-83E0-403D-A0BD-422B14DC9854}" dt="2020-07-11T01:46:56.380" v="60" actId="403"/>
        <pc:sldMkLst>
          <pc:docMk/>
          <pc:sldMk cId="3522091263" sldId="259"/>
        </pc:sldMkLst>
        <pc:spChg chg="mod">
          <ac:chgData name="Sanish Rai" userId="c52164ab-c8bc-47a2-80b5-c2d644918b55" providerId="ADAL" clId="{1675C20B-83E0-403D-A0BD-422B14DC9854}" dt="2020-07-11T01:46:56.380" v="60" actId="403"/>
          <ac:spMkLst>
            <pc:docMk/>
            <pc:sldMk cId="3522091263" sldId="259"/>
            <ac:spMk id="3" creationId="{38A77CCC-AF55-4872-AE21-E08C83C87DC6}"/>
          </ac:spMkLst>
        </pc:spChg>
      </pc:sldChg>
      <pc:sldChg chg="modSp">
        <pc:chgData name="Sanish Rai" userId="c52164ab-c8bc-47a2-80b5-c2d644918b55" providerId="ADAL" clId="{1675C20B-83E0-403D-A0BD-422B14DC9854}" dt="2020-07-11T01:47:09.625" v="64" actId="15"/>
        <pc:sldMkLst>
          <pc:docMk/>
          <pc:sldMk cId="1660163256" sldId="260"/>
        </pc:sldMkLst>
        <pc:spChg chg="mod">
          <ac:chgData name="Sanish Rai" userId="c52164ab-c8bc-47a2-80b5-c2d644918b55" providerId="ADAL" clId="{1675C20B-83E0-403D-A0BD-422B14DC9854}" dt="2020-07-11T01:47:09.625" v="64" actId="15"/>
          <ac:spMkLst>
            <pc:docMk/>
            <pc:sldMk cId="1660163256" sldId="260"/>
            <ac:spMk id="3" creationId="{E366398C-A232-4A58-ACA0-2FB7E922F821}"/>
          </ac:spMkLst>
        </pc:spChg>
      </pc:sldChg>
      <pc:sldChg chg="modSp">
        <pc:chgData name="Sanish Rai" userId="c52164ab-c8bc-47a2-80b5-c2d644918b55" providerId="ADAL" clId="{1675C20B-83E0-403D-A0BD-422B14DC9854}" dt="2020-07-11T01:48:17.362" v="111" actId="20577"/>
        <pc:sldMkLst>
          <pc:docMk/>
          <pc:sldMk cId="2853775453" sldId="261"/>
        </pc:sldMkLst>
        <pc:spChg chg="mod">
          <ac:chgData name="Sanish Rai" userId="c52164ab-c8bc-47a2-80b5-c2d644918b55" providerId="ADAL" clId="{1675C20B-83E0-403D-A0BD-422B14DC9854}" dt="2020-07-11T01:48:17.362" v="111" actId="20577"/>
          <ac:spMkLst>
            <pc:docMk/>
            <pc:sldMk cId="2853775453" sldId="261"/>
            <ac:spMk id="2" creationId="{79679C9A-E45C-4CE4-8225-A215993F487E}"/>
          </ac:spMkLst>
        </pc:spChg>
        <pc:spChg chg="mod">
          <ac:chgData name="Sanish Rai" userId="c52164ab-c8bc-47a2-80b5-c2d644918b55" providerId="ADAL" clId="{1675C20B-83E0-403D-A0BD-422B14DC9854}" dt="2020-07-11T01:48:13.644" v="108" actId="27636"/>
          <ac:spMkLst>
            <pc:docMk/>
            <pc:sldMk cId="2853775453" sldId="261"/>
            <ac:spMk id="3" creationId="{CCD5843A-2DC7-4D18-AD77-64D88C0E4D06}"/>
          </ac:spMkLst>
        </pc:spChg>
      </pc:sldChg>
      <pc:sldChg chg="modSp">
        <pc:chgData name="Sanish Rai" userId="c52164ab-c8bc-47a2-80b5-c2d644918b55" providerId="ADAL" clId="{1675C20B-83E0-403D-A0BD-422B14DC9854}" dt="2020-07-11T01:48:48.344" v="117" actId="27636"/>
        <pc:sldMkLst>
          <pc:docMk/>
          <pc:sldMk cId="2298420612" sldId="263"/>
        </pc:sldMkLst>
        <pc:spChg chg="mod">
          <ac:chgData name="Sanish Rai" userId="c52164ab-c8bc-47a2-80b5-c2d644918b55" providerId="ADAL" clId="{1675C20B-83E0-403D-A0BD-422B14DC9854}" dt="2020-07-11T01:48:48.344" v="117" actId="27636"/>
          <ac:spMkLst>
            <pc:docMk/>
            <pc:sldMk cId="2298420612" sldId="263"/>
            <ac:spMk id="3" creationId="{0851617E-8ED8-4E96-A705-205C39BB3890}"/>
          </ac:spMkLst>
        </pc:spChg>
      </pc:sldChg>
      <pc:sldChg chg="modSp">
        <pc:chgData name="Sanish Rai" userId="c52164ab-c8bc-47a2-80b5-c2d644918b55" providerId="ADAL" clId="{1675C20B-83E0-403D-A0BD-422B14DC9854}" dt="2020-07-11T01:49:05.661" v="124" actId="1076"/>
        <pc:sldMkLst>
          <pc:docMk/>
          <pc:sldMk cId="2583573636" sldId="264"/>
        </pc:sldMkLst>
        <pc:spChg chg="mod">
          <ac:chgData name="Sanish Rai" userId="c52164ab-c8bc-47a2-80b5-c2d644918b55" providerId="ADAL" clId="{1675C20B-83E0-403D-A0BD-422B14DC9854}" dt="2020-07-11T01:49:00.918" v="121" actId="14100"/>
          <ac:spMkLst>
            <pc:docMk/>
            <pc:sldMk cId="2583573636" sldId="264"/>
            <ac:spMk id="3" creationId="{8BE789B7-9F5A-4FB3-85E9-C3211A422440}"/>
          </ac:spMkLst>
        </pc:spChg>
        <pc:picChg chg="mod">
          <ac:chgData name="Sanish Rai" userId="c52164ab-c8bc-47a2-80b5-c2d644918b55" providerId="ADAL" clId="{1675C20B-83E0-403D-A0BD-422B14DC9854}" dt="2020-07-11T01:49:05.661" v="124" actId="1076"/>
          <ac:picMkLst>
            <pc:docMk/>
            <pc:sldMk cId="2583573636" sldId="264"/>
            <ac:picMk id="1026" creationId="{11852B5B-0DAD-47AD-8BFB-21D7C5560C29}"/>
          </ac:picMkLst>
        </pc:picChg>
      </pc:sldChg>
      <pc:sldChg chg="modSp">
        <pc:chgData name="Sanish Rai" userId="c52164ab-c8bc-47a2-80b5-c2d644918b55" providerId="ADAL" clId="{1675C20B-83E0-403D-A0BD-422B14DC9854}" dt="2020-07-11T01:49:16.172" v="126" actId="403"/>
        <pc:sldMkLst>
          <pc:docMk/>
          <pc:sldMk cId="3224598514" sldId="267"/>
        </pc:sldMkLst>
        <pc:spChg chg="mod">
          <ac:chgData name="Sanish Rai" userId="c52164ab-c8bc-47a2-80b5-c2d644918b55" providerId="ADAL" clId="{1675C20B-83E0-403D-A0BD-422B14DC9854}" dt="2020-07-11T01:49:16.172" v="126" actId="403"/>
          <ac:spMkLst>
            <pc:docMk/>
            <pc:sldMk cId="3224598514" sldId="267"/>
            <ac:spMk id="3" creationId="{5A887288-349C-486C-BB5E-95F65B130AE2}"/>
          </ac:spMkLst>
        </pc:spChg>
      </pc:sldChg>
      <pc:sldChg chg="modSp">
        <pc:chgData name="Sanish Rai" userId="c52164ab-c8bc-47a2-80b5-c2d644918b55" providerId="ADAL" clId="{1675C20B-83E0-403D-A0BD-422B14DC9854}" dt="2020-07-11T01:49:20.503" v="128" actId="403"/>
        <pc:sldMkLst>
          <pc:docMk/>
          <pc:sldMk cId="3317887894" sldId="268"/>
        </pc:sldMkLst>
        <pc:spChg chg="mod">
          <ac:chgData name="Sanish Rai" userId="c52164ab-c8bc-47a2-80b5-c2d644918b55" providerId="ADAL" clId="{1675C20B-83E0-403D-A0BD-422B14DC9854}" dt="2020-07-11T01:49:20.503" v="128" actId="403"/>
          <ac:spMkLst>
            <pc:docMk/>
            <pc:sldMk cId="3317887894" sldId="268"/>
            <ac:spMk id="3" creationId="{FB62896A-E862-47FF-9631-C010ADF595AF}"/>
          </ac:spMkLst>
        </pc:spChg>
      </pc:sldChg>
      <pc:sldChg chg="modSp">
        <pc:chgData name="Sanish Rai" userId="c52164ab-c8bc-47a2-80b5-c2d644918b55" providerId="ADAL" clId="{1675C20B-83E0-403D-A0BD-422B14DC9854}" dt="2020-07-11T01:49:23.530" v="130" actId="403"/>
        <pc:sldMkLst>
          <pc:docMk/>
          <pc:sldMk cId="3906487054" sldId="271"/>
        </pc:sldMkLst>
        <pc:spChg chg="mod">
          <ac:chgData name="Sanish Rai" userId="c52164ab-c8bc-47a2-80b5-c2d644918b55" providerId="ADAL" clId="{1675C20B-83E0-403D-A0BD-422B14DC9854}" dt="2020-07-11T01:49:23.530" v="130" actId="403"/>
          <ac:spMkLst>
            <pc:docMk/>
            <pc:sldMk cId="3906487054" sldId="271"/>
            <ac:spMk id="3" creationId="{DB1FED12-4702-4379-8F37-84FC6BC5F9C3}"/>
          </ac:spMkLst>
        </pc:spChg>
      </pc:sldChg>
      <pc:sldChg chg="modSp add">
        <pc:chgData name="Sanish Rai" userId="c52164ab-c8bc-47a2-80b5-c2d644918b55" providerId="ADAL" clId="{1675C20B-83E0-403D-A0BD-422B14DC9854}" dt="2020-07-11T01:48:22.850" v="113" actId="27636"/>
        <pc:sldMkLst>
          <pc:docMk/>
          <pc:sldMk cId="3830010285" sldId="272"/>
        </pc:sldMkLst>
        <pc:spChg chg="mod">
          <ac:chgData name="Sanish Rai" userId="c52164ab-c8bc-47a2-80b5-c2d644918b55" providerId="ADAL" clId="{1675C20B-83E0-403D-A0BD-422B14DC9854}" dt="2020-07-11T01:48:22.850" v="113" actId="27636"/>
          <ac:spMkLst>
            <pc:docMk/>
            <pc:sldMk cId="3830010285" sldId="272"/>
            <ac:spMk id="3" creationId="{CCD5843A-2DC7-4D18-AD77-64D88C0E4D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EE00-22DB-4616-A590-FAD215E2EB4E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47A-EB59-41C9-9484-19D6AFF06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2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EE00-22DB-4616-A590-FAD215E2EB4E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47A-EB59-41C9-9484-19D6AFF06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85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EE00-22DB-4616-A590-FAD215E2EB4E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47A-EB59-41C9-9484-19D6AFF06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1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EE00-22DB-4616-A590-FAD215E2EB4E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47A-EB59-41C9-9484-19D6AFF06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EE00-22DB-4616-A590-FAD215E2EB4E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47A-EB59-41C9-9484-19D6AFF06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17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EE00-22DB-4616-A590-FAD215E2EB4E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47A-EB59-41C9-9484-19D6AFF06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64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EE00-22DB-4616-A590-FAD215E2EB4E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47A-EB59-41C9-9484-19D6AFF06C6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A48DF88-D130-404A-A3CE-EB4334780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022" y="38178"/>
            <a:ext cx="2554724" cy="4695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865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EE00-22DB-4616-A590-FAD215E2EB4E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47A-EB59-41C9-9484-19D6AFF06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6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EE00-22DB-4616-A590-FAD215E2EB4E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47A-EB59-41C9-9484-19D6AFF06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4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EE00-22DB-4616-A590-FAD215E2EB4E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47A-EB59-41C9-9484-19D6AFF06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7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EE00-22DB-4616-A590-FAD215E2EB4E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47A-EB59-41C9-9484-19D6AFF06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9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EE00-22DB-4616-A590-FAD215E2EB4E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47A-EB59-41C9-9484-19D6AFF06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73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EE00-22DB-4616-A590-FAD215E2EB4E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47A-EB59-41C9-9484-19D6AFF06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3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DC2DEE00-22DB-4616-A590-FAD215E2EB4E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0603F47A-EB59-41C9-9484-19D6AFF06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C2DEE00-22DB-4616-A590-FAD215E2EB4E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0603F47A-EB59-41C9-9484-19D6AFF06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243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E9029-657C-4F58-96FE-80E2097239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Improving method of instruction in classrooms with tablets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09CD46-2AF2-4B73-99CF-64E03DFBBD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18653"/>
            <a:ext cx="9144000" cy="1739347"/>
          </a:xfrm>
        </p:spPr>
        <p:txBody>
          <a:bodyPr>
            <a:normAutofit/>
          </a:bodyPr>
          <a:lstStyle/>
          <a:p>
            <a:r>
              <a:rPr lang="en-US" dirty="0"/>
              <a:t>Sanish Rai</a:t>
            </a:r>
          </a:p>
          <a:p>
            <a:r>
              <a:rPr lang="en-US" dirty="0"/>
              <a:t>sanish.rai@mail.wvu.edu</a:t>
            </a:r>
          </a:p>
          <a:p>
            <a:r>
              <a:rPr lang="en-US" dirty="0"/>
              <a:t>Assistant Professor, Dept. Of Computer Science and Information Systems</a:t>
            </a:r>
          </a:p>
          <a:p>
            <a:r>
              <a:rPr lang="en-US" dirty="0"/>
              <a:t>West Virginia University, Institute of Technology 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2B307CF-A66C-4274-9EBE-C0358CB2A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780" y="98859"/>
            <a:ext cx="3631300" cy="66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31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38B3E-FD46-4798-84DD-CB457CD4B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in classroom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EF01D-2BAD-4E75-8482-29EC68F79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Digital tablet used: 12.9-inch 2019 iPad pro</a:t>
            </a:r>
          </a:p>
          <a:p>
            <a:r>
              <a:rPr lang="en-US" dirty="0"/>
              <a:t>Digital pencil used: Apple pencil 2</a:t>
            </a:r>
          </a:p>
          <a:p>
            <a:r>
              <a:rPr lang="en-US" dirty="0"/>
              <a:t>Other hardware: HDMI connector to connect to project, </a:t>
            </a:r>
            <a:r>
              <a:rPr lang="en-US" dirty="0" err="1"/>
              <a:t>usb</a:t>
            </a:r>
            <a:r>
              <a:rPr lang="en-US" dirty="0"/>
              <a:t>-c adapter to connect to mouse or keyboard</a:t>
            </a:r>
          </a:p>
          <a:p>
            <a:r>
              <a:rPr lang="en-US" dirty="0"/>
              <a:t>Recording software: inbuilt iPad recorder to record screen and audio</a:t>
            </a:r>
          </a:p>
          <a:p>
            <a:r>
              <a:rPr lang="en-US" dirty="0"/>
              <a:t>Editing software: inbuilt video editor </a:t>
            </a:r>
          </a:p>
          <a:p>
            <a:r>
              <a:rPr lang="en-US" dirty="0"/>
              <a:t>Online platform: uploaded to </a:t>
            </a:r>
            <a:r>
              <a:rPr lang="en-US" dirty="0" err="1"/>
              <a:t>Youtube</a:t>
            </a:r>
            <a:endParaRPr lang="en-US" dirty="0"/>
          </a:p>
          <a:p>
            <a:r>
              <a:rPr lang="en-US" dirty="0"/>
              <a:t>Software used: Microsoft Office</a:t>
            </a:r>
          </a:p>
          <a:p>
            <a:r>
              <a:rPr lang="en-US" dirty="0"/>
              <a:t>Annotated slides and notes were uploaded to course page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558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9185-C576-42D5-AE2B-15A868FD0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Analysis of the approach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0FE56F9-997B-41CA-9BE1-5BAF59E608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892886"/>
              </p:ext>
            </p:extLst>
          </p:nvPr>
        </p:nvGraphicFramePr>
        <p:xfrm>
          <a:off x="819150" y="2794527"/>
          <a:ext cx="10553701" cy="2819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14696">
                  <a:extLst>
                    <a:ext uri="{9D8B030D-6E8A-4147-A177-3AD203B41FA5}">
                      <a16:colId xmlns:a16="http://schemas.microsoft.com/office/drawing/2014/main" val="1110376188"/>
                    </a:ext>
                  </a:extLst>
                </a:gridCol>
                <a:gridCol w="938975">
                  <a:extLst>
                    <a:ext uri="{9D8B030D-6E8A-4147-A177-3AD203B41FA5}">
                      <a16:colId xmlns:a16="http://schemas.microsoft.com/office/drawing/2014/main" val="2643112721"/>
                    </a:ext>
                  </a:extLst>
                </a:gridCol>
                <a:gridCol w="938975">
                  <a:extLst>
                    <a:ext uri="{9D8B030D-6E8A-4147-A177-3AD203B41FA5}">
                      <a16:colId xmlns:a16="http://schemas.microsoft.com/office/drawing/2014/main" val="4279984383"/>
                    </a:ext>
                  </a:extLst>
                </a:gridCol>
                <a:gridCol w="938975">
                  <a:extLst>
                    <a:ext uri="{9D8B030D-6E8A-4147-A177-3AD203B41FA5}">
                      <a16:colId xmlns:a16="http://schemas.microsoft.com/office/drawing/2014/main" val="1611588808"/>
                    </a:ext>
                  </a:extLst>
                </a:gridCol>
                <a:gridCol w="938975">
                  <a:extLst>
                    <a:ext uri="{9D8B030D-6E8A-4147-A177-3AD203B41FA5}">
                      <a16:colId xmlns:a16="http://schemas.microsoft.com/office/drawing/2014/main" val="1713340414"/>
                    </a:ext>
                  </a:extLst>
                </a:gridCol>
                <a:gridCol w="483105">
                  <a:extLst>
                    <a:ext uri="{9D8B030D-6E8A-4147-A177-3AD203B41FA5}">
                      <a16:colId xmlns:a16="http://schemas.microsoft.com/office/drawing/2014/main" val="187986148"/>
                    </a:ext>
                  </a:extLst>
                </a:gridCol>
              </a:tblGrid>
              <a:tr h="3523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Question content 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5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4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3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2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1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extLst>
                  <a:ext uri="{0D108BD9-81ED-4DB2-BD59-A6C34878D82A}">
                    <a16:rowId xmlns:a16="http://schemas.microsoft.com/office/drawing/2014/main" val="2270166362"/>
                  </a:ext>
                </a:extLst>
              </a:tr>
              <a:tr h="3523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Lecture Slides usefulness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85.71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14.29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extLst>
                  <a:ext uri="{0D108BD9-81ED-4DB2-BD59-A6C34878D82A}">
                    <a16:rowId xmlns:a16="http://schemas.microsoft.com/office/drawing/2014/main" val="448755142"/>
                  </a:ext>
                </a:extLst>
              </a:tr>
              <a:tr h="3523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Online programming tool usefulness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57.15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42.85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extLst>
                  <a:ext uri="{0D108BD9-81ED-4DB2-BD59-A6C34878D82A}">
                    <a16:rowId xmlns:a16="http://schemas.microsoft.com/office/drawing/2014/main" val="2153557741"/>
                  </a:ext>
                </a:extLst>
              </a:tr>
              <a:tr h="3523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Lecture video usefulness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42.85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42.85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14.30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extLst>
                  <a:ext uri="{0D108BD9-81ED-4DB2-BD59-A6C34878D82A}">
                    <a16:rowId xmlns:a16="http://schemas.microsoft.com/office/drawing/2014/main" val="1987659817"/>
                  </a:ext>
                </a:extLst>
              </a:tr>
              <a:tr h="3523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Class lecture notes usefulness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28.57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42.85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14.28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14.28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extLst>
                  <a:ext uri="{0D108BD9-81ED-4DB2-BD59-A6C34878D82A}">
                    <a16:rowId xmlns:a16="http://schemas.microsoft.com/office/drawing/2014/main" val="4032676736"/>
                  </a:ext>
                </a:extLst>
              </a:tr>
              <a:tr h="3523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Should we post class notes online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57.15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28.56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14.29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extLst>
                  <a:ext uri="{0D108BD9-81ED-4DB2-BD59-A6C34878D82A}">
                    <a16:rowId xmlns:a16="http://schemas.microsoft.com/office/drawing/2014/main" val="1118884567"/>
                  </a:ext>
                </a:extLst>
              </a:tr>
              <a:tr h="3523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Continued use of online programming tool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85.72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14.28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extLst>
                  <a:ext uri="{0D108BD9-81ED-4DB2-BD59-A6C34878D82A}">
                    <a16:rowId xmlns:a16="http://schemas.microsoft.com/office/drawing/2014/main" val="3700627415"/>
                  </a:ext>
                </a:extLst>
              </a:tr>
              <a:tr h="3523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Effectiveness of using tablets instead of whiteboards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71.43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28.57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0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886" marR="82886" marT="0" marB="0"/>
                </a:tc>
                <a:extLst>
                  <a:ext uri="{0D108BD9-81ED-4DB2-BD59-A6C34878D82A}">
                    <a16:rowId xmlns:a16="http://schemas.microsoft.com/office/drawing/2014/main" val="43394090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A6E0F0B-DDE1-4DB8-AC0E-B376992E01D3}"/>
              </a:ext>
            </a:extLst>
          </p:cNvPr>
          <p:cNvSpPr/>
          <p:nvPr/>
        </p:nvSpPr>
        <p:spPr>
          <a:xfrm>
            <a:off x="3650554" y="2425195"/>
            <a:ext cx="4890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cap="sm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survey results for Java programming course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43B08B-880A-432A-BFEE-747FF2427474}"/>
              </a:ext>
            </a:extLst>
          </p:cNvPr>
          <p:cNvSpPr/>
          <p:nvPr/>
        </p:nvSpPr>
        <p:spPr>
          <a:xfrm>
            <a:off x="9697374" y="5681707"/>
            <a:ext cx="237625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Did not check it at all	:1</a:t>
            </a:r>
          </a:p>
          <a:p>
            <a:pPr algn="just"/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Not much 		:2</a:t>
            </a:r>
          </a:p>
          <a:p>
            <a:pPr algn="just"/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little			:3  </a:t>
            </a:r>
          </a:p>
          <a:p>
            <a:pPr algn="just"/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Sometimes 		:4  </a:t>
            </a:r>
          </a:p>
          <a:p>
            <a:pPr algn="just"/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Very helpful 		:5</a:t>
            </a:r>
          </a:p>
        </p:txBody>
      </p:sp>
    </p:spTree>
    <p:extLst>
      <p:ext uri="{BB962C8B-B14F-4D97-AF65-F5344CB8AC3E}">
        <p14:creationId xmlns:p14="http://schemas.microsoft.com/office/powerpoint/2010/main" val="879953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5DA86-F6AF-4F2D-B2EA-7302D2183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Disadvantages of using iPad as whiteboard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87288-349C-486C-BB5E-95F65B130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Transitioning from a big writing area of whiteboard to smaller tablet screen takes getting used to it</a:t>
            </a:r>
          </a:p>
          <a:p>
            <a:pPr lvl="1"/>
            <a:r>
              <a:rPr lang="en-US" sz="2000" dirty="0"/>
              <a:t>Due to limited screen size, not able to keep multiple notes in same screen</a:t>
            </a:r>
          </a:p>
          <a:p>
            <a:r>
              <a:rPr lang="en-US" sz="2400" dirty="0"/>
              <a:t>iPad OS has improved a lot, but still limiting compared to Windows OS</a:t>
            </a:r>
          </a:p>
          <a:p>
            <a:pPr lvl="1"/>
            <a:r>
              <a:rPr lang="en-US" sz="2000" dirty="0"/>
              <a:t>In teaching Computer Science courses, there is lack of editors</a:t>
            </a:r>
          </a:p>
          <a:p>
            <a:pPr lvl="1"/>
            <a:r>
              <a:rPr lang="en-US" sz="2000" dirty="0"/>
              <a:t>Other software such as Microsoft office behavior differently in iPad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4598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18A22-F642-4766-BC3E-59EFB3EF1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2896A-E862-47FF-9631-C010ADF59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774301"/>
            <a:ext cx="10554574" cy="363651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Tablets with keyboard and pencil allow teaching the content digitally at a cheaper cost</a:t>
            </a:r>
          </a:p>
          <a:p>
            <a:r>
              <a:rPr lang="en-US" sz="2400" dirty="0" err="1"/>
              <a:t>IPads</a:t>
            </a:r>
            <a:r>
              <a:rPr lang="en-US" sz="2400" dirty="0"/>
              <a:t> are some of the best tablets, but still lacks software capabilities that windows OS has for teaching</a:t>
            </a:r>
          </a:p>
          <a:p>
            <a:pPr lvl="1"/>
            <a:r>
              <a:rPr lang="en-US" sz="2200" dirty="0"/>
              <a:t>Does not scale properly on the projector</a:t>
            </a:r>
          </a:p>
          <a:p>
            <a:pPr lvl="1"/>
            <a:r>
              <a:rPr lang="en-US" sz="2200" dirty="0"/>
              <a:t>Does not have multi-desktop features</a:t>
            </a:r>
          </a:p>
          <a:p>
            <a:pPr lvl="1"/>
            <a:r>
              <a:rPr lang="en-US" sz="2200" dirty="0"/>
              <a:t>Cannot install software for programming</a:t>
            </a:r>
          </a:p>
          <a:p>
            <a:r>
              <a:rPr lang="en-US" sz="2400" dirty="0"/>
              <a:t>Windows Surface tablets could be a better resource for faculty needing different software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7887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7EB7D-AB8B-4FBF-8BAA-290D6BA22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FED12-4702-4379-8F37-84FC6BC5F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In the current scenario, it becomes more than necessary to adopt such technology </a:t>
            </a:r>
          </a:p>
          <a:p>
            <a:r>
              <a:rPr lang="en-US" sz="2400" dirty="0"/>
              <a:t>There is a need for academic community to share resources and experiences</a:t>
            </a:r>
          </a:p>
          <a:p>
            <a:r>
              <a:rPr lang="en-US" sz="2400" dirty="0"/>
              <a:t>It is necessary to encourage industry to create hardware/software useful in teaching</a:t>
            </a:r>
          </a:p>
          <a:p>
            <a:pPr lvl="1"/>
            <a:r>
              <a:rPr lang="en-US" sz="2200" b="1" dirty="0"/>
              <a:t>Writing tablets, cheap tablets, touchscreen laptops</a:t>
            </a:r>
          </a:p>
          <a:p>
            <a:r>
              <a:rPr lang="en-US" sz="2400" dirty="0"/>
              <a:t>Sharing the best hardware/software can help the cost of technology low by improving method of instruction</a:t>
            </a:r>
          </a:p>
        </p:txBody>
      </p:sp>
    </p:spTree>
    <p:extLst>
      <p:ext uri="{BB962C8B-B14F-4D97-AF65-F5344CB8AC3E}">
        <p14:creationId xmlns:p14="http://schemas.microsoft.com/office/powerpoint/2010/main" val="3906487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45BA3-F89F-46AD-A285-083262C77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78AFA-2D06-4B51-9301-B8A72AD10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2019 West Virginia University Teaching and Learning Commons (TLC) Technology Integration Grant (TIG) for using tablets to digitize whiteboard content</a:t>
            </a:r>
          </a:p>
          <a:p>
            <a:r>
              <a:rPr lang="en-US" dirty="0"/>
              <a:t>This work was done in 2019 (pre-</a:t>
            </a:r>
            <a:r>
              <a:rPr lang="en-US" dirty="0" err="1"/>
              <a:t>covid</a:t>
            </a:r>
            <a:r>
              <a:rPr lang="en-US" dirty="0"/>
              <a:t>), in the current scenario (also before it), many instructors are teaching online/hybrid and making their content available for students. </a:t>
            </a:r>
          </a:p>
          <a:p>
            <a:r>
              <a:rPr lang="en-US" dirty="0"/>
              <a:t>Published the work as:</a:t>
            </a:r>
          </a:p>
          <a:p>
            <a:pPr lvl="1"/>
            <a:r>
              <a:rPr lang="en-US" dirty="0"/>
              <a:t>S. Rai, "Improving method of instruction in classrooms," </a:t>
            </a:r>
            <a:r>
              <a:rPr lang="en-US" i="1" dirty="0"/>
              <a:t>2020 IEEE Integrated STEM Education Conference (ISEC)</a:t>
            </a:r>
            <a:r>
              <a:rPr lang="en-US" dirty="0"/>
              <a:t>, 2020, pp. 1-4, </a:t>
            </a:r>
            <a:r>
              <a:rPr lang="en-US" dirty="0" err="1"/>
              <a:t>doi</a:t>
            </a:r>
            <a:r>
              <a:rPr lang="en-US" dirty="0"/>
              <a:t>: 10.1109/ISEC49744.2020.9280661.</a:t>
            </a:r>
          </a:p>
          <a:p>
            <a:r>
              <a:rPr lang="en-US" dirty="0"/>
              <a:t>In this work, a tablet is used during in-place teaching so that teaching contents could be digitized.</a:t>
            </a:r>
          </a:p>
          <a:p>
            <a:pPr lvl="1"/>
            <a:r>
              <a:rPr lang="en-US" dirty="0"/>
              <a:t>After </a:t>
            </a:r>
            <a:r>
              <a:rPr lang="en-US" dirty="0" err="1"/>
              <a:t>covid</a:t>
            </a:r>
            <a:r>
              <a:rPr lang="en-US" dirty="0"/>
              <a:t>, many instructors have been doing similar work with various resources so it might be a bit outdated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18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A0FB2-9559-430F-8C96-9B931C0F5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CC"/>
                </a:solidFill>
              </a:rPr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FACB3-321C-45B6-9FF0-C764E8323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An approach to use technology in traditional in-class teaching methods</a:t>
            </a:r>
            <a:r>
              <a:rPr lang="en-US" sz="2400" dirty="0">
                <a:solidFill>
                  <a:srgbClr val="FFFF00"/>
                </a:solidFill>
              </a:rPr>
              <a:t> (No online students or hybrid mode)</a:t>
            </a:r>
          </a:p>
          <a:p>
            <a:r>
              <a:rPr lang="en-US" sz="2400" dirty="0">
                <a:solidFill>
                  <a:srgbClr val="FFFF00"/>
                </a:solidFill>
              </a:rPr>
              <a:t>In-class whiteboard/blackboard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Most used accessory for instructor</a:t>
            </a:r>
          </a:p>
          <a:p>
            <a:pPr lvl="1"/>
            <a:r>
              <a:rPr lang="en-US" sz="2000" dirty="0"/>
              <a:t>Contains valuable information while teaching</a:t>
            </a:r>
            <a:endParaRPr lang="en-US" sz="2000" dirty="0">
              <a:solidFill>
                <a:srgbClr val="FFFF00"/>
              </a:solidFill>
            </a:endParaRPr>
          </a:p>
          <a:p>
            <a:r>
              <a:rPr lang="en-US" sz="2400" dirty="0"/>
              <a:t>What happens to whiteboard content after class?</a:t>
            </a:r>
          </a:p>
          <a:p>
            <a:pPr lvl="1"/>
            <a:r>
              <a:rPr lang="en-US" sz="2000" dirty="0"/>
              <a:t>Is erased</a:t>
            </a:r>
          </a:p>
          <a:p>
            <a:pPr lvl="1"/>
            <a:r>
              <a:rPr lang="en-US" sz="2000" dirty="0"/>
              <a:t>Some students might note it, many will forget it</a:t>
            </a:r>
          </a:p>
        </p:txBody>
      </p:sp>
    </p:spTree>
    <p:extLst>
      <p:ext uri="{BB962C8B-B14F-4D97-AF65-F5344CB8AC3E}">
        <p14:creationId xmlns:p14="http://schemas.microsoft.com/office/powerpoint/2010/main" val="729817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53A35-3513-4F97-9A88-1AEA4F227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77CCC-AF55-4872-AE21-E08C83C87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Is the content in whiteboard important?</a:t>
            </a:r>
          </a:p>
          <a:p>
            <a:pPr lvl="1"/>
            <a:r>
              <a:rPr lang="en-US" sz="2000" dirty="0"/>
              <a:t>Yes, sometimes more valuable than other teaching contents</a:t>
            </a:r>
          </a:p>
          <a:p>
            <a:r>
              <a:rPr lang="en-US" sz="2400" dirty="0"/>
              <a:t>There is a need to preserve the whiteboard contents</a:t>
            </a:r>
          </a:p>
          <a:p>
            <a:r>
              <a:rPr lang="en-US" sz="2400" dirty="0"/>
              <a:t>It should be made available to students just like other notes </a:t>
            </a:r>
          </a:p>
          <a:p>
            <a:r>
              <a:rPr lang="en-US" sz="2400" dirty="0"/>
              <a:t>Making the teaching contents available is helpful for student learning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209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B6BDA-B4D3-451F-8241-4D3A9D5A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6398C-A232-4A58-ACA0-2FB7E922F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There is a need to digitize the in-class learning content</a:t>
            </a:r>
          </a:p>
          <a:p>
            <a:r>
              <a:rPr lang="en-US" sz="2800" dirty="0"/>
              <a:t>There is a need to implement technology for instruction</a:t>
            </a:r>
          </a:p>
        </p:txBody>
      </p:sp>
    </p:spTree>
    <p:extLst>
      <p:ext uri="{BB962C8B-B14F-4D97-AF65-F5344CB8AC3E}">
        <p14:creationId xmlns:p14="http://schemas.microsoft.com/office/powerpoint/2010/main" val="166016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79C9A-E45C-4CE4-8225-A215993F4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to digitize the teaching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5843A-2DC7-4D18-AD77-64D88C0E4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Hardware to record audio, video, screen of instructor	</a:t>
            </a:r>
          </a:p>
          <a:p>
            <a:pPr lvl="1"/>
            <a:r>
              <a:rPr lang="en-US" sz="2400" dirty="0"/>
              <a:t>Expensive: lots of cost to install a new hardware in each of the classrooms</a:t>
            </a:r>
          </a:p>
          <a:p>
            <a:pPr lvl="1"/>
            <a:r>
              <a:rPr lang="en-US" sz="2400" dirty="0"/>
              <a:t>Software are difficult, a steep learning curve</a:t>
            </a:r>
          </a:p>
          <a:p>
            <a:pPr lvl="1"/>
            <a:r>
              <a:rPr lang="en-US" sz="2400" dirty="0"/>
              <a:t>Multiple hardware and software required, difficult to setup and use for a class</a:t>
            </a:r>
          </a:p>
        </p:txBody>
      </p:sp>
    </p:spTree>
    <p:extLst>
      <p:ext uri="{BB962C8B-B14F-4D97-AF65-F5344CB8AC3E}">
        <p14:creationId xmlns:p14="http://schemas.microsoft.com/office/powerpoint/2010/main" val="3830010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63C07-B65C-481E-910D-45A98004B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4C185-54E0-4A7F-A217-12B0CE525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Use of a single digital tablet with keyboard and pencil</a:t>
            </a:r>
          </a:p>
          <a:p>
            <a:r>
              <a:rPr lang="en-US" sz="2800" dirty="0"/>
              <a:t>Use of wired cable to preexisting digital projector</a:t>
            </a:r>
          </a:p>
        </p:txBody>
      </p:sp>
    </p:spTree>
    <p:extLst>
      <p:ext uri="{BB962C8B-B14F-4D97-AF65-F5344CB8AC3E}">
        <p14:creationId xmlns:p14="http://schemas.microsoft.com/office/powerpoint/2010/main" val="3312439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1015A-D7CB-46FB-BA1D-ED137FE8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effective?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1617E-8ED8-4E96-A705-205C39BB3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055965"/>
          </a:xfrm>
        </p:spPr>
        <p:txBody>
          <a:bodyPr>
            <a:normAutofit/>
          </a:bodyPr>
          <a:lstStyle/>
          <a:p>
            <a:r>
              <a:rPr lang="en-US" sz="2400" dirty="0"/>
              <a:t>Most of the classrooms already have digital projectors</a:t>
            </a:r>
          </a:p>
          <a:p>
            <a:pPr lvl="1"/>
            <a:r>
              <a:rPr lang="en-US" sz="2000" dirty="0"/>
              <a:t>Faculty use their computers to teach with projector</a:t>
            </a:r>
          </a:p>
          <a:p>
            <a:r>
              <a:rPr lang="en-US" sz="2400" dirty="0"/>
              <a:t>Digital tablets and pencils are cheap and improving</a:t>
            </a:r>
          </a:p>
          <a:p>
            <a:r>
              <a:rPr lang="en-US" sz="2400" dirty="0"/>
              <a:t>Tablets have attached keyboards</a:t>
            </a:r>
          </a:p>
          <a:p>
            <a:r>
              <a:rPr lang="en-US" sz="2400" dirty="0"/>
              <a:t>The classrooms already have good internet connection</a:t>
            </a:r>
          </a:p>
          <a:p>
            <a:r>
              <a:rPr lang="en-US" sz="2400" dirty="0"/>
              <a:t>Digital tablet and pencil are portable</a:t>
            </a:r>
          </a:p>
          <a:p>
            <a:r>
              <a:rPr lang="en-US" sz="2400" dirty="0"/>
              <a:t>Can replace the instructor laptop</a:t>
            </a:r>
          </a:p>
        </p:txBody>
      </p:sp>
    </p:spTree>
    <p:extLst>
      <p:ext uri="{BB962C8B-B14F-4D97-AF65-F5344CB8AC3E}">
        <p14:creationId xmlns:p14="http://schemas.microsoft.com/office/powerpoint/2010/main" val="2298420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B1F02-B7F7-40EF-BCA2-826FBB55D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Replacing physical board by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789B7-9F5A-4FB3-85E9-C3211A422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4563992" cy="3632200"/>
          </a:xfrm>
        </p:spPr>
        <p:txBody>
          <a:bodyPr>
            <a:normAutofit/>
          </a:bodyPr>
          <a:lstStyle/>
          <a:p>
            <a:r>
              <a:rPr lang="en-US" sz="2800" dirty="0"/>
              <a:t>The screen of the digital tablet acts as whiteboard/blackboard and the digital pencil acts as marker/chalk/eraser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852B5B-0DAD-47AD-8BFB-21D7C5560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9654" y="1537968"/>
            <a:ext cx="5076035" cy="5076035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5736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3">
      <a:dk1>
        <a:sysClr val="windowText" lastClr="000000"/>
      </a:dk1>
      <a:lt1>
        <a:sysClr val="window" lastClr="FFFFFF"/>
      </a:lt1>
      <a:dk2>
        <a:srgbClr val="002060"/>
      </a:dk2>
      <a:lt2>
        <a:srgbClr val="DFE3E5"/>
      </a:lt2>
      <a:accent1>
        <a:srgbClr val="FCAE3B"/>
      </a:accent1>
      <a:accent2>
        <a:srgbClr val="002060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ChannelId xmlns="2206d27f-5ae0-4a01-b536-55932cbf25cc" xsi:nil="true"/>
    <DefaultSectionNames xmlns="2206d27f-5ae0-4a01-b536-55932cbf25cc" xsi:nil="true"/>
    <Has_Teacher_Only_SectionGroup xmlns="2206d27f-5ae0-4a01-b536-55932cbf25cc" xsi:nil="true"/>
    <FolderType xmlns="2206d27f-5ae0-4a01-b536-55932cbf25cc" xsi:nil="true"/>
    <CultureName xmlns="2206d27f-5ae0-4a01-b536-55932cbf25cc" xsi:nil="true"/>
    <Distribution_Groups xmlns="2206d27f-5ae0-4a01-b536-55932cbf25cc" xsi:nil="true"/>
    <Invited_Teachers xmlns="2206d27f-5ae0-4a01-b536-55932cbf25cc" xsi:nil="true"/>
    <Owner xmlns="2206d27f-5ae0-4a01-b536-55932cbf25cc">
      <UserInfo>
        <DisplayName/>
        <AccountId xsi:nil="true"/>
        <AccountType/>
      </UserInfo>
    </Owner>
    <AppVersion xmlns="2206d27f-5ae0-4a01-b536-55932cbf25cc" xsi:nil="true"/>
    <Templates xmlns="2206d27f-5ae0-4a01-b536-55932cbf25cc" xsi:nil="true"/>
    <NotebookType xmlns="2206d27f-5ae0-4a01-b536-55932cbf25cc" xsi:nil="true"/>
    <Teachers xmlns="2206d27f-5ae0-4a01-b536-55932cbf25cc">
      <UserInfo>
        <DisplayName/>
        <AccountId xsi:nil="true"/>
        <AccountType/>
      </UserInfo>
    </Teachers>
    <Students xmlns="2206d27f-5ae0-4a01-b536-55932cbf25cc">
      <UserInfo>
        <DisplayName/>
        <AccountId xsi:nil="true"/>
        <AccountType/>
      </UserInfo>
    </Students>
    <Student_Groups xmlns="2206d27f-5ae0-4a01-b536-55932cbf25cc">
      <UserInfo>
        <DisplayName/>
        <AccountId xsi:nil="true"/>
        <AccountType/>
      </UserInfo>
    </Student_Groups>
    <Invited_Students xmlns="2206d27f-5ae0-4a01-b536-55932cbf25cc" xsi:nil="true"/>
    <IsNotebookLocked xmlns="2206d27f-5ae0-4a01-b536-55932cbf25cc" xsi:nil="true"/>
    <LMS_Mappings xmlns="2206d27f-5ae0-4a01-b536-55932cbf25cc" xsi:nil="true"/>
    <Is_Collaboration_Space_Locked xmlns="2206d27f-5ae0-4a01-b536-55932cbf25cc" xsi:nil="true"/>
    <Self_Registration_Enabled xmlns="2206d27f-5ae0-4a01-b536-55932cbf25cc" xsi:nil="true"/>
    <Math_Settings xmlns="2206d27f-5ae0-4a01-b536-55932cbf25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E858E400592546B39883FDF8B6089E" ma:contentTypeVersion="33" ma:contentTypeDescription="Create a new document." ma:contentTypeScope="" ma:versionID="a98e4c358e7b4ffdc08bd6b3dd6b9037">
  <xsd:schema xmlns:xsd="http://www.w3.org/2001/XMLSchema" xmlns:xs="http://www.w3.org/2001/XMLSchema" xmlns:p="http://schemas.microsoft.com/office/2006/metadata/properties" xmlns:ns3="2206d27f-5ae0-4a01-b536-55932cbf25cc" xmlns:ns4="3f3423f9-ead0-43f4-974d-7ea70b625a9d" targetNamespace="http://schemas.microsoft.com/office/2006/metadata/properties" ma:root="true" ma:fieldsID="8f5d3a79a1a210f41c364349396a6072" ns3:_="" ns4:_="">
    <xsd:import namespace="2206d27f-5ae0-4a01-b536-55932cbf25cc"/>
    <xsd:import namespace="3f3423f9-ead0-43f4-974d-7ea70b625a9d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TeamsChannelId" minOccurs="0"/>
                <xsd:element ref="ns3:Math_Settings" minOccurs="0"/>
                <xsd:element ref="ns3:IsNotebookLocked" minOccurs="0"/>
                <xsd:element ref="ns3:MediaServiceAutoKeyPoints" minOccurs="0"/>
                <xsd:element ref="ns3:MediaServiceKeyPoints" minOccurs="0"/>
                <xsd:element ref="ns3:Distribution_Groups" minOccurs="0"/>
                <xsd:element ref="ns3:LMS_Mappin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06d27f-5ae0-4a01-b536-55932cbf25cc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2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TeamsChannelId" ma:index="34" nillable="true" ma:displayName="Teams Channel Id" ma:internalName="TeamsChannelId">
      <xsd:simpleType>
        <xsd:restriction base="dms:Text"/>
      </xsd:simpleType>
    </xsd:element>
    <xsd:element name="Math_Settings" ma:index="35" nillable="true" ma:displayName="Math Settings" ma:internalName="Math_Settings">
      <xsd:simpleType>
        <xsd:restriction base="dms:Text"/>
      </xsd:simpleType>
    </xsd:element>
    <xsd:element name="IsNotebookLocked" ma:index="36" nillable="true" ma:displayName="Is Notebook Locked" ma:internalName="IsNotebookLocked">
      <xsd:simpleType>
        <xsd:restriction base="dms:Boolean"/>
      </xsd:simpleType>
    </xsd:element>
    <xsd:element name="MediaServiceAutoKeyPoints" ma:index="3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istribution_Groups" ma:index="39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0" nillable="true" ma:displayName="LMS Mappings" ma:internalName="LMS_Mapping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423f9-ead0-43f4-974d-7ea70b625a9d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307DCE-FDE5-4F01-B044-C9009A2BF5C4}">
  <ds:schemaRefs>
    <ds:schemaRef ds:uri="3f3423f9-ead0-43f4-974d-7ea70b625a9d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dcmitype/"/>
    <ds:schemaRef ds:uri="2206d27f-5ae0-4a01-b536-55932cbf25cc"/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CCC5649-0366-4E05-B771-E143748650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16ECC7-D277-4E22-82CB-DF8E56424D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06d27f-5ae0-4a01-b536-55932cbf25cc"/>
    <ds:schemaRef ds:uri="3f3423f9-ead0-43f4-974d-7ea70b625a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841</Words>
  <Application>Microsoft Office PowerPoint</Application>
  <PresentationFormat>Widescreen</PresentationFormat>
  <Paragraphs>130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Century Gothic</vt:lpstr>
      <vt:lpstr>Times New Roman</vt:lpstr>
      <vt:lpstr>Wingdings 2</vt:lpstr>
      <vt:lpstr>Quotable</vt:lpstr>
      <vt:lpstr>Improving method of instruction in classrooms with tablets</vt:lpstr>
      <vt:lpstr>Note</vt:lpstr>
      <vt:lpstr>Introduction </vt:lpstr>
      <vt:lpstr>Introduction</vt:lpstr>
      <vt:lpstr>Requirement</vt:lpstr>
      <vt:lpstr>Methods to digitize the teaching content</vt:lpstr>
      <vt:lpstr>Proposed solution</vt:lpstr>
      <vt:lpstr>Why is it effective?</vt:lpstr>
      <vt:lpstr>Replacing physical board by digital</vt:lpstr>
      <vt:lpstr>Implementation in classroom</vt:lpstr>
      <vt:lpstr>Analysis of the approach</vt:lpstr>
      <vt:lpstr>Disadvantages of using iPad as whiteboard</vt:lpstr>
      <vt:lpstr>Conclusion </vt:lpstr>
      <vt:lpstr>What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method of instruction in classrooms</dc:title>
  <dc:creator>Sanish Rai</dc:creator>
  <cp:lastModifiedBy>Sanish Rai</cp:lastModifiedBy>
  <cp:revision>8</cp:revision>
  <dcterms:created xsi:type="dcterms:W3CDTF">2020-07-10T17:36:22Z</dcterms:created>
  <dcterms:modified xsi:type="dcterms:W3CDTF">2022-04-25T00:28:17Z</dcterms:modified>
</cp:coreProperties>
</file>